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68557-287E-4F4E-BF8D-34CF26A830DE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2FA-3704-4B21-B403-F3A6CB7322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68557-287E-4F4E-BF8D-34CF26A830DE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2FA-3704-4B21-B403-F3A6CB7322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68557-287E-4F4E-BF8D-34CF26A830DE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2FA-3704-4B21-B403-F3A6CB7322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68557-287E-4F4E-BF8D-34CF26A830DE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2FA-3704-4B21-B403-F3A6CB7322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68557-287E-4F4E-BF8D-34CF26A830DE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2FA-3704-4B21-B403-F3A6CB7322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68557-287E-4F4E-BF8D-34CF26A830DE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2FA-3704-4B21-B403-F3A6CB7322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68557-287E-4F4E-BF8D-34CF26A830DE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2FA-3704-4B21-B403-F3A6CB7322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68557-287E-4F4E-BF8D-34CF26A830DE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2FA-3704-4B21-B403-F3A6CB7322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68557-287E-4F4E-BF8D-34CF26A830DE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2FA-3704-4B21-B403-F3A6CB7322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68557-287E-4F4E-BF8D-34CF26A830DE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2FA-3704-4B21-B403-F3A6CB7322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68557-287E-4F4E-BF8D-34CF26A830DE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822FA-3704-4B21-B403-F3A6CB7322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68557-287E-4F4E-BF8D-34CF26A830DE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822FA-3704-4B21-B403-F3A6CB7322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An Enemy of the People: </a:t>
            </a:r>
            <a:r>
              <a:rPr lang="en-US" dirty="0" smtClean="0"/>
              <a:t>Debate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is most responsible for what goes wrong in the town?</a:t>
            </a:r>
          </a:p>
          <a:p>
            <a:pPr lvl="1"/>
            <a:r>
              <a:rPr lang="en-US" dirty="0" smtClean="0"/>
              <a:t>Capitalism</a:t>
            </a:r>
          </a:p>
          <a:p>
            <a:pPr lvl="1"/>
            <a:r>
              <a:rPr lang="en-US" dirty="0" smtClean="0"/>
              <a:t>Democracy</a:t>
            </a:r>
          </a:p>
          <a:p>
            <a:pPr lvl="1"/>
            <a:r>
              <a:rPr lang="en-US" dirty="0" smtClean="0"/>
              <a:t>Propaganda</a:t>
            </a:r>
          </a:p>
          <a:p>
            <a:pPr lvl="1"/>
            <a:r>
              <a:rPr lang="en-US" dirty="0" smtClean="0"/>
              <a:t>Environmental issues</a:t>
            </a:r>
          </a:p>
          <a:p>
            <a:pPr lvl="1"/>
            <a:r>
              <a:rPr lang="en-US" dirty="0" smtClean="0"/>
              <a:t>Spineless Citizenry</a:t>
            </a:r>
          </a:p>
          <a:p>
            <a:pPr lvl="1"/>
            <a:r>
              <a:rPr lang="en-US" dirty="0" smtClean="0"/>
              <a:t>Tom’s Ineffective </a:t>
            </a:r>
            <a:r>
              <a:rPr lang="en-US" dirty="0" smtClean="0"/>
              <a:t>Communication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 a </a:t>
            </a:r>
            <a:r>
              <a:rPr lang="en-US" dirty="0" smtClean="0"/>
              <a:t>group come </a:t>
            </a:r>
            <a:r>
              <a:rPr lang="en-US" dirty="0" smtClean="0"/>
              <a:t>up with one main argument and at least three textual supports for that argument</a:t>
            </a:r>
            <a:r>
              <a:rPr lang="en-US" dirty="0" smtClean="0"/>
              <a:t>. </a:t>
            </a:r>
          </a:p>
          <a:p>
            <a:r>
              <a:rPr lang="en-US" dirty="0" smtClean="0"/>
              <a:t>Each group will have 2-3 minutes to make their first argument. </a:t>
            </a:r>
          </a:p>
          <a:p>
            <a:r>
              <a:rPr lang="en-US" dirty="0" smtClean="0"/>
              <a:t>Each group will then have 2 minutes to come up with a rebuttal.</a:t>
            </a:r>
          </a:p>
          <a:p>
            <a:r>
              <a:rPr lang="en-US" dirty="0" smtClean="0"/>
              <a:t>Groups will then have the chance to share their rebuttals. 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don’t want this debate to end up like the town meeting in the play!</a:t>
            </a:r>
          </a:p>
          <a:p>
            <a:r>
              <a:rPr lang="en-US" dirty="0" smtClean="0"/>
              <a:t>DO NOT completely shut-down </a:t>
            </a:r>
            <a:r>
              <a:rPr lang="en-US" dirty="0" smtClean="0"/>
              <a:t>each other’s </a:t>
            </a:r>
            <a:r>
              <a:rPr lang="en-US" dirty="0" smtClean="0"/>
              <a:t>ideas.</a:t>
            </a:r>
          </a:p>
          <a:p>
            <a:pPr lvl="1"/>
            <a:r>
              <a:rPr lang="en-US" dirty="0" smtClean="0"/>
              <a:t>You’re </a:t>
            </a:r>
            <a:r>
              <a:rPr lang="en-US" dirty="0"/>
              <a:t>w</a:t>
            </a:r>
            <a:r>
              <a:rPr lang="en-US" dirty="0" smtClean="0"/>
              <a:t>rong!</a:t>
            </a:r>
          </a:p>
          <a:p>
            <a:pPr lvl="1"/>
            <a:r>
              <a:rPr lang="en-US" dirty="0" smtClean="0"/>
              <a:t>That’s stupid!</a:t>
            </a:r>
          </a:p>
          <a:p>
            <a:pPr lvl="1"/>
            <a:r>
              <a:rPr lang="en-US" dirty="0" smtClean="0"/>
              <a:t>Did you even read the play!</a:t>
            </a:r>
            <a:endParaRPr lang="en-US" dirty="0"/>
          </a:p>
          <a:p>
            <a:pPr lvl="1"/>
            <a:r>
              <a:rPr lang="en-US" dirty="0" smtClean="0"/>
              <a:t>Correct: I can see you’re point, but this is what I think.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140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An Enemy of the People: Debate</vt:lpstr>
      <vt:lpstr>Directions</vt:lpstr>
      <vt:lpstr>Rules: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Enemy of the People: Mock Debate</dc:title>
  <dc:creator>Chelsea</dc:creator>
  <cp:lastModifiedBy>Chelsea</cp:lastModifiedBy>
  <cp:revision>5</cp:revision>
  <dcterms:created xsi:type="dcterms:W3CDTF">2011-11-08T16:00:48Z</dcterms:created>
  <dcterms:modified xsi:type="dcterms:W3CDTF">2011-11-09T05:45:46Z</dcterms:modified>
</cp:coreProperties>
</file>