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H-6UImAP7c" TargetMode="External"/><Relationship Id="rId2" Type="http://schemas.openxmlformats.org/officeDocument/2006/relationships/hyperlink" Target="http://www.youtube.com/watch?v=qoUT7q2iTbQ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youtube.com/watch?v=C8oiwnNlyE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Dystopian Societies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524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Dystopia?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000" dirty="0" smtClean="0"/>
              <a:t>An imaginary society that has laws and rules that go are opposite of a utopian society, or an ideal and perfect world.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Totalitarianism=a political system where the government has complete authority over the citizens and seeks to control every aspect of their lives.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693227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Dystopian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Set in the future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There has been some conflict or war that has led to the dystopian society’s creation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Main character questions society and may attempt to bring it down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Story is usually unresolved, there is no resolution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388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Ms. Miles’ Favorite Dystopian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www.youtube.com/watch?v=qoUT7q2iTbQ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www.youtube.com/watch?v=QH-6UImAP7c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http://www.youtube.com/watch?v=C8oiwnNlyE4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6600"/>
            <a:ext cx="4126080" cy="3007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276600"/>
            <a:ext cx="1985117" cy="3007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4984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Complete the following analogy with another dystopia:</a:t>
            </a:r>
          </a:p>
          <a:p>
            <a:endParaRPr lang="en-US" sz="3200" dirty="0" smtClean="0"/>
          </a:p>
          <a:p>
            <a:r>
              <a:rPr lang="en-US" sz="3600" dirty="0" smtClean="0"/>
              <a:t>_______in “Harrison Bergeron” is </a:t>
            </a:r>
          </a:p>
          <a:p>
            <a:r>
              <a:rPr lang="en-US" sz="3600" dirty="0" smtClean="0"/>
              <a:t>to __________ in ____________.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496</TotalTime>
  <Words>133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Essential</vt:lpstr>
      <vt:lpstr>Dystopian Societies</vt:lpstr>
      <vt:lpstr>What is a Dystopia? </vt:lpstr>
      <vt:lpstr>Characteristics of Dystopian Literature</vt:lpstr>
      <vt:lpstr>Ms. Miles’ Favorite Dystopian Examples:</vt:lpstr>
      <vt:lpstr>Assignment</vt:lpstr>
    </vt:vector>
  </TitlesOfParts>
  <Company>Brigham Young University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Dystopian Societies</dc:title>
  <dc:creator>BYU Idaho</dc:creator>
  <cp:lastModifiedBy>Chelsea</cp:lastModifiedBy>
  <cp:revision>6</cp:revision>
  <dcterms:created xsi:type="dcterms:W3CDTF">2012-11-03T22:02:09Z</dcterms:created>
  <dcterms:modified xsi:type="dcterms:W3CDTF">2012-12-03T02:27:19Z</dcterms:modified>
</cp:coreProperties>
</file>