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30FB-7471-4C5A-8623-762EB72677E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8E131-374E-46AD-94CF-1E1001707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744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DA72746-4DE3-41E8-9F69-98772C62CF9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Kz90UHYxd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Ethics and Moral Dilemmas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24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10400" cy="1371600"/>
          </a:xfrm>
        </p:spPr>
        <p:txBody>
          <a:bodyPr/>
          <a:lstStyle/>
          <a:p>
            <a:r>
              <a:rPr lang="en-US" dirty="0" smtClean="0"/>
              <a:t>What Would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As we watch this video clip, write down the different ways the people in the clip make decisions.</a:t>
            </a:r>
          </a:p>
          <a:p>
            <a:r>
              <a:rPr lang="en-US" sz="3200" u="sng" dirty="0" smtClean="0">
                <a:hlinkClick r:id="rId2"/>
              </a:rPr>
              <a:t>http://www.youtube.com/watch?v=XKz90UHYxdI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693227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Ethics is a branch of philosophy that deals with making decisions based on ideas of what is right and what is wrong.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Sometimes people have differing opinions about what is right. These opinions can lead to conflicts, which we call </a:t>
            </a:r>
            <a:r>
              <a:rPr lang="en-US" sz="3000" i="1" dirty="0" smtClean="0"/>
              <a:t>Ethical Situations</a:t>
            </a:r>
            <a:r>
              <a:rPr lang="en-US" sz="3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388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Response Writing: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Have you ever been in a situation where you needed to make a decision about doing the right thing? Do you think you made the right decision? Why or why not?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8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119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Essential</vt:lpstr>
      <vt:lpstr>Ethics and Moral Dilemmas</vt:lpstr>
      <vt:lpstr>What Would You do?</vt:lpstr>
      <vt:lpstr>What is Ethics?</vt:lpstr>
      <vt:lpstr>Response Writing:</vt:lpstr>
    </vt:vector>
  </TitlesOfParts>
  <Company>Brigham Young University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Dystopian Societies</dc:title>
  <dc:creator>BYU Idaho</dc:creator>
  <cp:lastModifiedBy>Chelsea</cp:lastModifiedBy>
  <cp:revision>11</cp:revision>
  <cp:lastPrinted>2012-11-28T17:43:42Z</cp:lastPrinted>
  <dcterms:created xsi:type="dcterms:W3CDTF">2012-11-03T22:02:09Z</dcterms:created>
  <dcterms:modified xsi:type="dcterms:W3CDTF">2012-12-03T02:27:16Z</dcterms:modified>
</cp:coreProperties>
</file>